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364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864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327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480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316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395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5597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1910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3415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90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391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3F3A0-C95D-4520-ACE9-B49970B9156C}" type="datetimeFigureOut">
              <a:rPr lang="en-GB" smtClean="0"/>
              <a:t>14/11/2019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F4591-41D0-43F3-B266-06F652ED16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648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407311"/>
              </p:ext>
            </p:extLst>
          </p:nvPr>
        </p:nvGraphicFramePr>
        <p:xfrm>
          <a:off x="745066" y="708377"/>
          <a:ext cx="10905069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7867">
                  <a:extLst>
                    <a:ext uri="{9D8B030D-6E8A-4147-A177-3AD203B41FA5}">
                      <a16:colId xmlns:a16="http://schemas.microsoft.com/office/drawing/2014/main" val="2339221802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1230867223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2212466207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2058922673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2715472693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2534447013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2930810236"/>
                    </a:ext>
                  </a:extLst>
                </a:gridCol>
              </a:tblGrid>
              <a:tr h="69215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Autumn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Autumn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Spring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Spring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Summer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Summer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132075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Foundation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ABC’s</a:t>
                      </a:r>
                      <a:r>
                        <a:rPr lang="en-GB" sz="1600" baseline="0" dirty="0" smtClean="0"/>
                        <a:t> &amp; </a:t>
                      </a:r>
                      <a:r>
                        <a:rPr lang="en-GB" sz="1600" dirty="0" smtClean="0"/>
                        <a:t>Multi-sports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Gymnastics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Dance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Outdoor and Adventure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Athletics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Striking</a:t>
                      </a:r>
                      <a:r>
                        <a:rPr lang="en-GB" sz="1600" baseline="0" dirty="0" smtClean="0"/>
                        <a:t> and Fielding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228224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ABC’s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Gymnastics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Multisport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Outdoor and Adventure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Athletics</a:t>
                      </a:r>
                    </a:p>
                    <a:p>
                      <a:pPr algn="ctr"/>
                      <a:r>
                        <a:rPr lang="en-GB" sz="1600" dirty="0" smtClean="0"/>
                        <a:t>(competitive)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Striking and Fielding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833054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ABC’s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Gymnastics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Multisport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Outdoor and Adventure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Athletics</a:t>
                      </a:r>
                    </a:p>
                    <a:p>
                      <a:pPr algn="ctr"/>
                      <a:r>
                        <a:rPr lang="en-GB" sz="1600" dirty="0" smtClean="0"/>
                        <a:t>(Competitive)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Striking and Fielding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02624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187042"/>
              </p:ext>
            </p:extLst>
          </p:nvPr>
        </p:nvGraphicFramePr>
        <p:xfrm>
          <a:off x="745066" y="3626555"/>
          <a:ext cx="10905069" cy="1902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7867">
                  <a:extLst>
                    <a:ext uri="{9D8B030D-6E8A-4147-A177-3AD203B41FA5}">
                      <a16:colId xmlns:a16="http://schemas.microsoft.com/office/drawing/2014/main" val="2339221802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1230867223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2212466207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2058922673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2715472693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2534447013"/>
                    </a:ext>
                  </a:extLst>
                </a:gridCol>
                <a:gridCol w="1557867">
                  <a:extLst>
                    <a:ext uri="{9D8B030D-6E8A-4147-A177-3AD203B41FA5}">
                      <a16:colId xmlns:a16="http://schemas.microsoft.com/office/drawing/2014/main" val="2930810236"/>
                    </a:ext>
                  </a:extLst>
                </a:gridCol>
              </a:tblGrid>
              <a:tr h="634295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Autumn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Autumn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Spring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Spring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Summer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Summer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0132075"/>
                  </a:ext>
                </a:extLst>
              </a:tr>
              <a:tr h="634295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Ball Skills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Yoga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Dance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Athletics</a:t>
                      </a:r>
                    </a:p>
                    <a:p>
                      <a:pPr algn="ctr"/>
                      <a:r>
                        <a:rPr lang="en-GB" sz="1400" dirty="0" smtClean="0"/>
                        <a:t>(sports</a:t>
                      </a:r>
                      <a:r>
                        <a:rPr lang="en-GB" sz="1400" baseline="0" dirty="0" smtClean="0"/>
                        <a:t> day events)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Striking</a:t>
                      </a:r>
                      <a:r>
                        <a:rPr lang="en-GB" sz="1400" baseline="0" dirty="0" smtClean="0"/>
                        <a:t> and Fielding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Multi-sports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833054"/>
                  </a:ext>
                </a:extLst>
              </a:tr>
              <a:tr h="634295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Ball Skills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Yoga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Dance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Athletics</a:t>
                      </a:r>
                    </a:p>
                    <a:p>
                      <a:pPr algn="ctr"/>
                      <a:r>
                        <a:rPr lang="en-GB" sz="1400" dirty="0" smtClean="0"/>
                        <a:t>(sports day events)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Striking</a:t>
                      </a:r>
                      <a:r>
                        <a:rPr lang="en-GB" sz="1400" baseline="0" dirty="0" smtClean="0"/>
                        <a:t> and Fielding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Multi-sports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02624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20355" y="189467"/>
            <a:ext cx="412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KS1 – P.E. Timetable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1058205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400854"/>
              </p:ext>
            </p:extLst>
          </p:nvPr>
        </p:nvGraphicFramePr>
        <p:xfrm>
          <a:off x="1151470" y="471310"/>
          <a:ext cx="9843911" cy="3084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6273">
                  <a:extLst>
                    <a:ext uri="{9D8B030D-6E8A-4147-A177-3AD203B41FA5}">
                      <a16:colId xmlns:a16="http://schemas.microsoft.com/office/drawing/2014/main" val="1325556463"/>
                    </a:ext>
                  </a:extLst>
                </a:gridCol>
                <a:gridCol w="1406273">
                  <a:extLst>
                    <a:ext uri="{9D8B030D-6E8A-4147-A177-3AD203B41FA5}">
                      <a16:colId xmlns:a16="http://schemas.microsoft.com/office/drawing/2014/main" val="4120446099"/>
                    </a:ext>
                  </a:extLst>
                </a:gridCol>
                <a:gridCol w="1406273">
                  <a:extLst>
                    <a:ext uri="{9D8B030D-6E8A-4147-A177-3AD203B41FA5}">
                      <a16:colId xmlns:a16="http://schemas.microsoft.com/office/drawing/2014/main" val="242745059"/>
                    </a:ext>
                  </a:extLst>
                </a:gridCol>
                <a:gridCol w="1406273">
                  <a:extLst>
                    <a:ext uri="{9D8B030D-6E8A-4147-A177-3AD203B41FA5}">
                      <a16:colId xmlns:a16="http://schemas.microsoft.com/office/drawing/2014/main" val="4078515504"/>
                    </a:ext>
                  </a:extLst>
                </a:gridCol>
                <a:gridCol w="1406273">
                  <a:extLst>
                    <a:ext uri="{9D8B030D-6E8A-4147-A177-3AD203B41FA5}">
                      <a16:colId xmlns:a16="http://schemas.microsoft.com/office/drawing/2014/main" val="1428805228"/>
                    </a:ext>
                  </a:extLst>
                </a:gridCol>
                <a:gridCol w="1406273">
                  <a:extLst>
                    <a:ext uri="{9D8B030D-6E8A-4147-A177-3AD203B41FA5}">
                      <a16:colId xmlns:a16="http://schemas.microsoft.com/office/drawing/2014/main" val="702365877"/>
                    </a:ext>
                  </a:extLst>
                </a:gridCol>
                <a:gridCol w="1406273">
                  <a:extLst>
                    <a:ext uri="{9D8B030D-6E8A-4147-A177-3AD203B41FA5}">
                      <a16:colId xmlns:a16="http://schemas.microsoft.com/office/drawing/2014/main" val="2094835628"/>
                    </a:ext>
                  </a:extLst>
                </a:gridCol>
              </a:tblGrid>
              <a:tr h="61693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Autumn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Autumn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Spring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Spring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Summer 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Summer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513965"/>
                  </a:ext>
                </a:extLst>
              </a:tr>
              <a:tr h="61693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smtClean="0"/>
                        <a:t>Football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Gymnastics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Health Related Fitness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Hockey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Athletics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Striking and Fielding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146275"/>
                  </a:ext>
                </a:extLst>
              </a:tr>
              <a:tr h="61693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Football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Gymnastics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Health Related Fitness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Hockey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Athletics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Striking and Fielding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977039"/>
                  </a:ext>
                </a:extLst>
              </a:tr>
              <a:tr h="61693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Football</a:t>
                      </a:r>
                    </a:p>
                    <a:p>
                      <a:pPr algn="ctr"/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Gymnastics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Health Related Fitness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Hockey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Athletics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Striking and Fielding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502134"/>
                  </a:ext>
                </a:extLst>
              </a:tr>
              <a:tr h="61693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Football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Gymnastics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Health Related Fitness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Hockey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Athletics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Striking and Fielding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61007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28537"/>
              </p:ext>
            </p:extLst>
          </p:nvPr>
        </p:nvGraphicFramePr>
        <p:xfrm>
          <a:off x="1151470" y="3637843"/>
          <a:ext cx="9843911" cy="3084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6273">
                  <a:extLst>
                    <a:ext uri="{9D8B030D-6E8A-4147-A177-3AD203B41FA5}">
                      <a16:colId xmlns:a16="http://schemas.microsoft.com/office/drawing/2014/main" val="1325556463"/>
                    </a:ext>
                  </a:extLst>
                </a:gridCol>
                <a:gridCol w="1406273">
                  <a:extLst>
                    <a:ext uri="{9D8B030D-6E8A-4147-A177-3AD203B41FA5}">
                      <a16:colId xmlns:a16="http://schemas.microsoft.com/office/drawing/2014/main" val="4120446099"/>
                    </a:ext>
                  </a:extLst>
                </a:gridCol>
                <a:gridCol w="1406273">
                  <a:extLst>
                    <a:ext uri="{9D8B030D-6E8A-4147-A177-3AD203B41FA5}">
                      <a16:colId xmlns:a16="http://schemas.microsoft.com/office/drawing/2014/main" val="242745059"/>
                    </a:ext>
                  </a:extLst>
                </a:gridCol>
                <a:gridCol w="1406273">
                  <a:extLst>
                    <a:ext uri="{9D8B030D-6E8A-4147-A177-3AD203B41FA5}">
                      <a16:colId xmlns:a16="http://schemas.microsoft.com/office/drawing/2014/main" val="4078515504"/>
                    </a:ext>
                  </a:extLst>
                </a:gridCol>
                <a:gridCol w="1400787">
                  <a:extLst>
                    <a:ext uri="{9D8B030D-6E8A-4147-A177-3AD203B41FA5}">
                      <a16:colId xmlns:a16="http://schemas.microsoft.com/office/drawing/2014/main" val="1428805228"/>
                    </a:ext>
                  </a:extLst>
                </a:gridCol>
                <a:gridCol w="1411759">
                  <a:extLst>
                    <a:ext uri="{9D8B030D-6E8A-4147-A177-3AD203B41FA5}">
                      <a16:colId xmlns:a16="http://schemas.microsoft.com/office/drawing/2014/main" val="702365877"/>
                    </a:ext>
                  </a:extLst>
                </a:gridCol>
                <a:gridCol w="1406273">
                  <a:extLst>
                    <a:ext uri="{9D8B030D-6E8A-4147-A177-3AD203B41FA5}">
                      <a16:colId xmlns:a16="http://schemas.microsoft.com/office/drawing/2014/main" val="2094835628"/>
                    </a:ext>
                  </a:extLst>
                </a:gridCol>
              </a:tblGrid>
              <a:tr h="61693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Autumn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Autumn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Spring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Spring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Summer </a:t>
                      </a:r>
                    </a:p>
                    <a:p>
                      <a:pPr algn="ctr"/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Summer</a:t>
                      </a:r>
                    </a:p>
                    <a:p>
                      <a:pPr algn="ctr"/>
                      <a:r>
                        <a:rPr lang="en-GB" sz="1400" dirty="0" smtClean="0"/>
                        <a:t>2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513965"/>
                  </a:ext>
                </a:extLst>
              </a:tr>
              <a:tr h="61693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Rugby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Netball/</a:t>
                      </a:r>
                      <a:r>
                        <a:rPr lang="en-GB" sz="1400" baseline="0" dirty="0" smtClean="0"/>
                        <a:t> Basketball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Dance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Outdoor</a:t>
                      </a:r>
                      <a:r>
                        <a:rPr lang="en-GB" sz="1400" baseline="0" dirty="0" smtClean="0"/>
                        <a:t> And Adventure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Multisport</a:t>
                      </a:r>
                    </a:p>
                    <a:p>
                      <a:pPr algn="ctr"/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Netwall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146275"/>
                  </a:ext>
                </a:extLst>
              </a:tr>
              <a:tr h="61693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Rugby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Netball/</a:t>
                      </a:r>
                      <a:r>
                        <a:rPr lang="en-GB" sz="1400" baseline="0" dirty="0" smtClean="0"/>
                        <a:t> Basketball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Dance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Outdoor</a:t>
                      </a:r>
                      <a:r>
                        <a:rPr lang="en-GB" sz="1400" baseline="0" dirty="0" smtClean="0"/>
                        <a:t> And Adventure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Multisport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Netwall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977039"/>
                  </a:ext>
                </a:extLst>
              </a:tr>
              <a:tr h="61693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Rugby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Netball/</a:t>
                      </a:r>
                      <a:r>
                        <a:rPr lang="en-GB" sz="1400" baseline="0" dirty="0" smtClean="0"/>
                        <a:t> Basketball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Dance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Outdoor</a:t>
                      </a:r>
                      <a:r>
                        <a:rPr lang="en-GB" sz="1400" baseline="0" dirty="0" smtClean="0"/>
                        <a:t> And Adventure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Multisport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Netwall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502134"/>
                  </a:ext>
                </a:extLst>
              </a:tr>
              <a:tr h="61693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Year 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Rugby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Netball/ Basketball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Dance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Outdoor</a:t>
                      </a:r>
                      <a:r>
                        <a:rPr lang="en-GB" sz="1400" baseline="0" dirty="0" smtClean="0"/>
                        <a:t> And Adventure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Multisport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Netwall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61007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57422" y="101978"/>
            <a:ext cx="345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KS2- P.E. Timetable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475190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232</Words>
  <Application>Microsoft Office PowerPoint</Application>
  <PresentationFormat>Widescreen</PresentationFormat>
  <Paragraphs>149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 DOWN</dc:creator>
  <cp:lastModifiedBy>C GOODEY</cp:lastModifiedBy>
  <cp:revision>24</cp:revision>
  <cp:lastPrinted>2019-09-04T12:01:18Z</cp:lastPrinted>
  <dcterms:created xsi:type="dcterms:W3CDTF">2018-07-06T13:08:26Z</dcterms:created>
  <dcterms:modified xsi:type="dcterms:W3CDTF">2019-11-14T16:14:08Z</dcterms:modified>
</cp:coreProperties>
</file>